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swald" pitchFamily="2" charset="77"/>
      <p:regular r:id="rId7"/>
      <p:bold r:id="rId8"/>
    </p:embeddedFont>
    <p:embeddedFont>
      <p:font typeface="Oswald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0" autoAdjust="0"/>
  </p:normalViewPr>
  <p:slideViewPr>
    <p:cSldViewPr>
      <p:cViewPr varScale="1">
        <p:scale>
          <a:sx n="74" d="100"/>
          <a:sy n="74" d="100"/>
        </p:scale>
        <p:origin x="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44748" y="-1103192"/>
            <a:ext cx="12622298" cy="1262229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3A30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14300"/>
              <a:ext cx="6604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3546" y="-773021"/>
            <a:ext cx="12004701" cy="12004653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698275" y="7540941"/>
            <a:ext cx="5224911" cy="3086100"/>
            <a:chOff x="0" y="0"/>
            <a:chExt cx="137610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6108" cy="812800"/>
            </a:xfrm>
            <a:custGeom>
              <a:avLst/>
              <a:gdLst/>
              <a:ahLst/>
              <a:cxnLst/>
              <a:rect l="l" t="t" r="r" b="b"/>
              <a:pathLst>
                <a:path w="1376108" h="812800">
                  <a:moveTo>
                    <a:pt x="1376108" y="406400"/>
                  </a:moveTo>
                  <a:lnTo>
                    <a:pt x="969708" y="0"/>
                  </a:lnTo>
                  <a:lnTo>
                    <a:pt x="969708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969708" y="609600"/>
                  </a:lnTo>
                  <a:lnTo>
                    <a:pt x="969708" y="812800"/>
                  </a:lnTo>
                  <a:lnTo>
                    <a:pt x="1376108" y="406400"/>
                  </a:lnTo>
                  <a:close/>
                </a:path>
              </a:pathLst>
            </a:custGeom>
            <a:solidFill>
              <a:srgbClr val="E3A30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2700"/>
              <a:ext cx="7112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60666"/>
            <a:ext cx="8115300" cy="226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03"/>
              </a:lnSpc>
            </a:pPr>
            <a:r>
              <a:rPr lang="en-US" sz="8703">
                <a:solidFill>
                  <a:srgbClr val="E3A30C"/>
                </a:solidFill>
                <a:latin typeface="Oswald Bold"/>
              </a:rPr>
              <a:t>VOICES </a:t>
            </a:r>
          </a:p>
          <a:p>
            <a:pPr>
              <a:lnSpc>
                <a:spcPts val="8703"/>
              </a:lnSpc>
            </a:pPr>
            <a:r>
              <a:rPr lang="en-US" sz="8703">
                <a:solidFill>
                  <a:srgbClr val="E3A30C"/>
                </a:solidFill>
                <a:latin typeface="Oswald Bold"/>
              </a:rPr>
              <a:t>FOR CLIMATE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8926" y="660666"/>
            <a:ext cx="9586153" cy="226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03"/>
              </a:lnSpc>
            </a:pPr>
            <a:r>
              <a:rPr lang="en-US" sz="8703" dirty="0">
                <a:solidFill>
                  <a:srgbClr val="FEFEFE"/>
                </a:solidFill>
                <a:latin typeface="Oswald Bold"/>
              </a:rPr>
              <a:t>VOICES </a:t>
            </a:r>
          </a:p>
          <a:p>
            <a:pPr>
              <a:lnSpc>
                <a:spcPts val="8703"/>
              </a:lnSpc>
            </a:pPr>
            <a:r>
              <a:rPr lang="en-US" sz="8703" dirty="0">
                <a:solidFill>
                  <a:srgbClr val="FEFEFE"/>
                </a:solidFill>
                <a:latin typeface="Oswald Bold"/>
              </a:rPr>
              <a:t>FOR CLIMATE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842391" y="7798234"/>
            <a:ext cx="2635967" cy="3078812"/>
            <a:chOff x="0" y="0"/>
            <a:chExt cx="694247" cy="8108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4247" cy="810880"/>
            </a:xfrm>
            <a:custGeom>
              <a:avLst/>
              <a:gdLst/>
              <a:ahLst/>
              <a:cxnLst/>
              <a:rect l="l" t="t" r="r" b="b"/>
              <a:pathLst>
                <a:path w="694247" h="810880">
                  <a:moveTo>
                    <a:pt x="0" y="0"/>
                  </a:moveTo>
                  <a:lnTo>
                    <a:pt x="694247" y="0"/>
                  </a:lnTo>
                  <a:lnTo>
                    <a:pt x="694247" y="810880"/>
                  </a:lnTo>
                  <a:lnTo>
                    <a:pt x="0" y="810880"/>
                  </a:lnTo>
                  <a:close/>
                </a:path>
              </a:pathLst>
            </a:custGeom>
            <a:solidFill>
              <a:srgbClr val="E3A30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960818" y="7928489"/>
            <a:ext cx="2399112" cy="2399112"/>
          </a:xfrm>
          <a:custGeom>
            <a:avLst/>
            <a:gdLst/>
            <a:ahLst/>
            <a:cxnLst/>
            <a:rect l="l" t="t" r="r" b="b"/>
            <a:pathLst>
              <a:path w="2399112" h="2399112">
                <a:moveTo>
                  <a:pt x="0" y="0"/>
                </a:moveTo>
                <a:lnTo>
                  <a:pt x="2399113" y="0"/>
                </a:lnTo>
                <a:lnTo>
                  <a:pt x="2399113" y="2399113"/>
                </a:lnTo>
                <a:lnTo>
                  <a:pt x="0" y="239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7275095" y="498741"/>
            <a:ext cx="3229985" cy="2499201"/>
          </a:xfrm>
          <a:custGeom>
            <a:avLst/>
            <a:gdLst/>
            <a:ahLst/>
            <a:cxnLst/>
            <a:rect l="l" t="t" r="r" b="b"/>
            <a:pathLst>
              <a:path w="3229985" h="2499201">
                <a:moveTo>
                  <a:pt x="3229985" y="0"/>
                </a:moveTo>
                <a:lnTo>
                  <a:pt x="0" y="0"/>
                </a:lnTo>
                <a:lnTo>
                  <a:pt x="0" y="2499201"/>
                </a:lnTo>
                <a:lnTo>
                  <a:pt x="3229985" y="2499201"/>
                </a:lnTo>
                <a:lnTo>
                  <a:pt x="3229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5906776"/>
            <a:ext cx="7590212" cy="1891458"/>
            <a:chOff x="0" y="0"/>
            <a:chExt cx="1999068" cy="4981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99068" cy="498162"/>
            </a:xfrm>
            <a:custGeom>
              <a:avLst/>
              <a:gdLst/>
              <a:ahLst/>
              <a:cxnLst/>
              <a:rect l="l" t="t" r="r" b="b"/>
              <a:pathLst>
                <a:path w="1999068" h="498162">
                  <a:moveTo>
                    <a:pt x="0" y="0"/>
                  </a:moveTo>
                  <a:lnTo>
                    <a:pt x="1999068" y="0"/>
                  </a:lnTo>
                  <a:lnTo>
                    <a:pt x="1999068" y="498162"/>
                  </a:lnTo>
                  <a:lnTo>
                    <a:pt x="0" y="498162"/>
                  </a:lnTo>
                  <a:close/>
                </a:path>
              </a:pathLst>
            </a:custGeom>
            <a:solidFill>
              <a:srgbClr val="E3A30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6029" y="8231963"/>
            <a:ext cx="1695383" cy="2052674"/>
            <a:chOff x="0" y="0"/>
            <a:chExt cx="2260511" cy="273689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70150"/>
              <a:ext cx="2116541" cy="211654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-114300"/>
                <a:ext cx="6604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080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60189" y="0"/>
              <a:ext cx="2200322" cy="2736899"/>
            </a:xfrm>
            <a:custGeom>
              <a:avLst/>
              <a:gdLst/>
              <a:ahLst/>
              <a:cxnLst/>
              <a:rect l="l" t="t" r="r" b="b"/>
              <a:pathLst>
                <a:path w="2200322" h="2736899">
                  <a:moveTo>
                    <a:pt x="0" y="0"/>
                  </a:moveTo>
                  <a:lnTo>
                    <a:pt x="2200322" y="0"/>
                  </a:lnTo>
                  <a:lnTo>
                    <a:pt x="2200322" y="2736899"/>
                  </a:lnTo>
                  <a:lnTo>
                    <a:pt x="0" y="2736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314" t="-15101" r="-19433" b="-464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950893" y="2906194"/>
            <a:ext cx="8822010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 dirty="0">
                <a:solidFill>
                  <a:srgbClr val="FEFEFE"/>
                </a:solidFill>
                <a:latin typeface="Oswald"/>
              </a:rPr>
              <a:t>Die </a:t>
            </a:r>
            <a:r>
              <a:rPr lang="en-US" sz="4399" dirty="0" err="1">
                <a:solidFill>
                  <a:srgbClr val="FEFEFE"/>
                </a:solidFill>
                <a:latin typeface="Oswald"/>
              </a:rPr>
              <a:t>Vorlesung</a:t>
            </a:r>
            <a:r>
              <a:rPr lang="en-US" sz="4399" dirty="0">
                <a:solidFill>
                  <a:srgbClr val="FEFEFE"/>
                </a:solidFill>
                <a:latin typeface="Oswald"/>
              </a:rPr>
              <a:t> </a:t>
            </a:r>
            <a:r>
              <a:rPr lang="en-US" sz="4399" dirty="0" err="1">
                <a:solidFill>
                  <a:srgbClr val="FEFEFE"/>
                </a:solidFill>
                <a:latin typeface="Oswald"/>
              </a:rPr>
              <a:t>über</a:t>
            </a:r>
            <a:r>
              <a:rPr lang="en-US" sz="4399" dirty="0">
                <a:solidFill>
                  <a:srgbClr val="FEFEFE"/>
                </a:solidFill>
                <a:latin typeface="Oswald"/>
              </a:rPr>
              <a:t> die </a:t>
            </a:r>
            <a:r>
              <a:rPr lang="en-US" sz="4399" dirty="0" err="1">
                <a:solidFill>
                  <a:srgbClr val="FEFEFE"/>
                </a:solidFill>
                <a:latin typeface="Oswald"/>
              </a:rPr>
              <a:t>Klimakrise</a:t>
            </a:r>
            <a:endParaRPr lang="en-US" sz="4399" dirty="0">
              <a:solidFill>
                <a:srgbClr val="FEFEFE"/>
              </a:solidFill>
              <a:latin typeface="Oswa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7161" y="6026719"/>
            <a:ext cx="3385401" cy="99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5"/>
              </a:lnSpc>
            </a:pPr>
            <a:r>
              <a:rPr lang="en-US" sz="5918">
                <a:solidFill>
                  <a:srgbClr val="FEFEFE"/>
                </a:solidFill>
                <a:latin typeface="Oswald Bold"/>
              </a:rPr>
              <a:t>SEI DABEI!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56307" y="8415336"/>
            <a:ext cx="330884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FEFEFE"/>
                </a:solidFill>
                <a:latin typeface="Oswald Bold"/>
              </a:rPr>
              <a:t>Jetzt</a:t>
            </a:r>
            <a:r>
              <a:rPr lang="en-US" sz="3600" dirty="0">
                <a:solidFill>
                  <a:srgbClr val="FEFEFE"/>
                </a:solidFill>
                <a:latin typeface="Oswald Bold"/>
              </a:rPr>
              <a:t> </a:t>
            </a:r>
            <a:r>
              <a:rPr lang="en-US" sz="3600" dirty="0" err="1">
                <a:solidFill>
                  <a:srgbClr val="FEFEFE"/>
                </a:solidFill>
                <a:latin typeface="Oswald Bold"/>
              </a:rPr>
              <a:t>informieren</a:t>
            </a:r>
            <a:r>
              <a:rPr lang="en-US" sz="3600" dirty="0">
                <a:solidFill>
                  <a:srgbClr val="FEFEFE"/>
                </a:solidFill>
                <a:latin typeface="Oswald 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EFEFE"/>
                </a:solidFill>
                <a:latin typeface="Oswald Bold"/>
              </a:rPr>
              <a:t>&amp; </a:t>
            </a:r>
            <a:r>
              <a:rPr lang="en-US" sz="3600" dirty="0" err="1">
                <a:solidFill>
                  <a:srgbClr val="FEFEFE"/>
                </a:solidFill>
                <a:latin typeface="Oswald Bold"/>
              </a:rPr>
              <a:t>anmelden</a:t>
            </a:r>
            <a:endParaRPr lang="en-US" sz="3600" dirty="0">
              <a:solidFill>
                <a:srgbClr val="FEFEFE"/>
              </a:solidFill>
              <a:latin typeface="Oswald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28700" y="4105281"/>
            <a:ext cx="786138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FEFEFE"/>
                </a:solidFill>
                <a:latin typeface="Oswald"/>
              </a:rPr>
              <a:t>Mit Luisa Neubauer, Prof. Hans-Joachim Schellnhuber &amp; vielen mehr!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7161" y="6946964"/>
            <a:ext cx="7217185" cy="68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7"/>
              </a:lnSpc>
            </a:pPr>
            <a:r>
              <a:rPr lang="en-US" sz="4069">
                <a:solidFill>
                  <a:srgbClr val="FEFEFE"/>
                </a:solidFill>
                <a:latin typeface="Oswald"/>
              </a:rPr>
              <a:t>Im Wintersemester ab </a:t>
            </a:r>
            <a:r>
              <a:rPr lang="en-US" sz="4069">
                <a:solidFill>
                  <a:srgbClr val="FEFEFE"/>
                </a:solidFill>
                <a:latin typeface="Oswald Bold"/>
              </a:rPr>
              <a:t>23. Okt. 2023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73388" y="8201947"/>
            <a:ext cx="7596541" cy="166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6"/>
              </a:lnSpc>
            </a:pPr>
            <a:r>
              <a:rPr lang="en-US" sz="4797">
                <a:solidFill>
                  <a:srgbClr val="FEFEFE"/>
                </a:solidFill>
                <a:latin typeface="Oswald"/>
              </a:rPr>
              <a:t>Immer Montags, 18:15 - 19:45 </a:t>
            </a:r>
          </a:p>
          <a:p>
            <a:pPr>
              <a:lnSpc>
                <a:spcPts val="6716"/>
              </a:lnSpc>
            </a:pPr>
            <a:r>
              <a:rPr lang="en-US" sz="4797">
                <a:solidFill>
                  <a:srgbClr val="FEFEFE"/>
                </a:solidFill>
                <a:latin typeface="Oswald"/>
              </a:rPr>
              <a:t>Campus Mainz oder Livestream</a:t>
            </a:r>
          </a:p>
        </p:txBody>
      </p:sp>
      <p:sp>
        <p:nvSpPr>
          <p:cNvPr id="40" name="Dreieck 39">
            <a:extLst>
              <a:ext uri="{FF2B5EF4-FFF2-40B4-BE49-F238E27FC236}">
                <a16:creationId xmlns:a16="http://schemas.microsoft.com/office/drawing/2014/main" id="{1C239E98-5689-52D3-9D99-C846E033C765}"/>
              </a:ext>
            </a:extLst>
          </p:cNvPr>
          <p:cNvSpPr/>
          <p:nvPr/>
        </p:nvSpPr>
        <p:spPr>
          <a:xfrm rot="21179341">
            <a:off x="9766141" y="8416563"/>
            <a:ext cx="1962898" cy="1644250"/>
          </a:xfrm>
          <a:prstGeom prst="triangle">
            <a:avLst/>
          </a:prstGeom>
          <a:solidFill>
            <a:srgbClr val="244419"/>
          </a:solidFill>
          <a:ln>
            <a:solidFill>
              <a:srgbClr val="2444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Benutzerdefiniert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Arial</vt:lpstr>
      <vt:lpstr>Oswald Bold</vt:lpstr>
      <vt:lpstr>Oswald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Voices for Climate</dc:title>
  <cp:lastModifiedBy>Graffe, Timo</cp:lastModifiedBy>
  <cp:revision>2</cp:revision>
  <dcterms:created xsi:type="dcterms:W3CDTF">2006-08-16T00:00:00Z</dcterms:created>
  <dcterms:modified xsi:type="dcterms:W3CDTF">2023-07-10T08:46:32Z</dcterms:modified>
  <dc:identifier>DAFoJAMeThA</dc:identifier>
</cp:coreProperties>
</file>